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4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336" y="114"/>
      </p:cViewPr>
      <p:guideLst>
        <p:guide orient="horz" pos="2160"/>
        <p:guide pos="44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A236-8CBC-44AA-915F-91CC82015B01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4580-84AA-4C19-AC71-22B009CB3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94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A236-8CBC-44AA-915F-91CC82015B01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4580-84AA-4C19-AC71-22B009CB3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10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A236-8CBC-44AA-915F-91CC82015B01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4580-84AA-4C19-AC71-22B009CB3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87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A236-8CBC-44AA-915F-91CC82015B01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4580-84AA-4C19-AC71-22B009CB3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434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A236-8CBC-44AA-915F-91CC82015B01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4580-84AA-4C19-AC71-22B009CB3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66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A236-8CBC-44AA-915F-91CC82015B01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4580-84AA-4C19-AC71-22B009CB3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1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A236-8CBC-44AA-915F-91CC82015B01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4580-84AA-4C19-AC71-22B009CB3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5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A236-8CBC-44AA-915F-91CC82015B01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4580-84AA-4C19-AC71-22B009CB3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742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A236-8CBC-44AA-915F-91CC82015B01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4580-84AA-4C19-AC71-22B009CB3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92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A236-8CBC-44AA-915F-91CC82015B01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4580-84AA-4C19-AC71-22B009CB3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395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A236-8CBC-44AA-915F-91CC82015B01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4580-84AA-4C19-AC71-22B009CB3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05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DA236-8CBC-44AA-915F-91CC82015B01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C4580-84AA-4C19-AC71-22B009CB3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28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41590" y="1610844"/>
            <a:ext cx="5131031" cy="38342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4453103" y="5462158"/>
            <a:ext cx="715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Set 1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764912" y="5462172"/>
            <a:ext cx="668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Set 2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062544" y="5450939"/>
            <a:ext cx="661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Set 3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66DE39-5EC0-4048-B6AA-51AC3CF66FA9}"/>
              </a:ext>
            </a:extLst>
          </p:cNvPr>
          <p:cNvSpPr txBox="1"/>
          <p:nvPr/>
        </p:nvSpPr>
        <p:spPr>
          <a:xfrm>
            <a:off x="8964691" y="3233527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GFP</a:t>
            </a:r>
            <a:r>
              <a:rPr lang="el-GR" dirty="0" smtClean="0"/>
              <a:t>Δ</a:t>
            </a:r>
            <a:r>
              <a:rPr lang="en-US" dirty="0" smtClean="0"/>
              <a:t>27BofA</a:t>
            </a:r>
            <a:endParaRPr lang="en-US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5956E3-40AD-2E41-8E28-C543391AFC33}"/>
              </a:ext>
            </a:extLst>
          </p:cNvPr>
          <p:cNvCxnSpPr>
            <a:cxnSpLocks/>
          </p:cNvCxnSpPr>
          <p:nvPr/>
        </p:nvCxnSpPr>
        <p:spPr>
          <a:xfrm flipH="1">
            <a:off x="8691515" y="3417956"/>
            <a:ext cx="27432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D8066A0-BE40-7643-B72A-BB8976737DE5}"/>
              </a:ext>
            </a:extLst>
          </p:cNvPr>
          <p:cNvCxnSpPr>
            <a:cxnSpLocks/>
          </p:cNvCxnSpPr>
          <p:nvPr/>
        </p:nvCxnSpPr>
        <p:spPr>
          <a:xfrm>
            <a:off x="8737885" y="3485686"/>
            <a:ext cx="0" cy="10058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233D261-2BCE-354B-A2E8-E69E2BD61475}"/>
              </a:ext>
            </a:extLst>
          </p:cNvPr>
          <p:cNvCxnSpPr>
            <a:cxnSpLocks/>
          </p:cNvCxnSpPr>
          <p:nvPr/>
        </p:nvCxnSpPr>
        <p:spPr>
          <a:xfrm>
            <a:off x="8737885" y="3955335"/>
            <a:ext cx="2124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BABDEC5-D97C-CF47-9394-9AD6EB3CB19F}"/>
              </a:ext>
            </a:extLst>
          </p:cNvPr>
          <p:cNvSpPr txBox="1"/>
          <p:nvPr/>
        </p:nvSpPr>
        <p:spPr>
          <a:xfrm>
            <a:off x="8911097" y="382343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**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D66DE39-5EC0-4048-B6AA-51AC3CF66FA9}"/>
              </a:ext>
            </a:extLst>
          </p:cNvPr>
          <p:cNvSpPr txBox="1"/>
          <p:nvPr/>
        </p:nvSpPr>
        <p:spPr>
          <a:xfrm rot="17770088">
            <a:off x="4001612" y="825607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GFP</a:t>
            </a:r>
            <a:r>
              <a:rPr lang="el-GR" dirty="0" smtClean="0"/>
              <a:t>Δ</a:t>
            </a:r>
            <a:r>
              <a:rPr lang="en-US" dirty="0" smtClean="0"/>
              <a:t>27BofA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D66DE39-5EC0-4048-B6AA-51AC3CF66FA9}"/>
              </a:ext>
            </a:extLst>
          </p:cNvPr>
          <p:cNvSpPr txBox="1"/>
          <p:nvPr/>
        </p:nvSpPr>
        <p:spPr>
          <a:xfrm rot="17770088">
            <a:off x="4430488" y="112239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N48A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D66DE39-5EC0-4048-B6AA-51AC3CF66FA9}"/>
              </a:ext>
            </a:extLst>
          </p:cNvPr>
          <p:cNvSpPr txBox="1"/>
          <p:nvPr/>
        </p:nvSpPr>
        <p:spPr>
          <a:xfrm rot="17770088">
            <a:off x="4659890" y="1130413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N61A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66DE39-5EC0-4048-B6AA-51AC3CF66FA9}"/>
              </a:ext>
            </a:extLst>
          </p:cNvPr>
          <p:cNvSpPr txBox="1"/>
          <p:nvPr/>
        </p:nvSpPr>
        <p:spPr>
          <a:xfrm rot="17770088">
            <a:off x="4917352" y="1157683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64A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D66DE39-5EC0-4048-B6AA-51AC3CF66FA9}"/>
              </a:ext>
            </a:extLst>
          </p:cNvPr>
          <p:cNvSpPr txBox="1"/>
          <p:nvPr/>
        </p:nvSpPr>
        <p:spPr>
          <a:xfrm rot="17770088">
            <a:off x="5270544" y="833626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GFP</a:t>
            </a:r>
            <a:r>
              <a:rPr lang="el-GR" dirty="0" smtClean="0"/>
              <a:t>Δ</a:t>
            </a:r>
            <a:r>
              <a:rPr lang="en-US" dirty="0" smtClean="0"/>
              <a:t>27BofA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D66DE39-5EC0-4048-B6AA-51AC3CF66FA9}"/>
              </a:ext>
            </a:extLst>
          </p:cNvPr>
          <p:cNvSpPr txBox="1"/>
          <p:nvPr/>
        </p:nvSpPr>
        <p:spPr>
          <a:xfrm rot="17770088">
            <a:off x="5699420" y="1130409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N48A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D66DE39-5EC0-4048-B6AA-51AC3CF66FA9}"/>
              </a:ext>
            </a:extLst>
          </p:cNvPr>
          <p:cNvSpPr txBox="1"/>
          <p:nvPr/>
        </p:nvSpPr>
        <p:spPr>
          <a:xfrm rot="17770088">
            <a:off x="5928822" y="1138432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N61A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D66DE39-5EC0-4048-B6AA-51AC3CF66FA9}"/>
              </a:ext>
            </a:extLst>
          </p:cNvPr>
          <p:cNvSpPr txBox="1"/>
          <p:nvPr/>
        </p:nvSpPr>
        <p:spPr>
          <a:xfrm rot="17770088">
            <a:off x="6186284" y="1165702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64A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D66DE39-5EC0-4048-B6AA-51AC3CF66FA9}"/>
              </a:ext>
            </a:extLst>
          </p:cNvPr>
          <p:cNvSpPr txBox="1"/>
          <p:nvPr/>
        </p:nvSpPr>
        <p:spPr>
          <a:xfrm rot="17770088">
            <a:off x="6560331" y="824002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GFP</a:t>
            </a:r>
            <a:r>
              <a:rPr lang="el-GR" dirty="0" smtClean="0"/>
              <a:t>Δ</a:t>
            </a:r>
            <a:r>
              <a:rPr lang="en-US" dirty="0" smtClean="0"/>
              <a:t>27BofA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D66DE39-5EC0-4048-B6AA-51AC3CF66FA9}"/>
              </a:ext>
            </a:extLst>
          </p:cNvPr>
          <p:cNvSpPr txBox="1"/>
          <p:nvPr/>
        </p:nvSpPr>
        <p:spPr>
          <a:xfrm rot="17770088">
            <a:off x="6989207" y="1120785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N48A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D66DE39-5EC0-4048-B6AA-51AC3CF66FA9}"/>
              </a:ext>
            </a:extLst>
          </p:cNvPr>
          <p:cNvSpPr txBox="1"/>
          <p:nvPr/>
        </p:nvSpPr>
        <p:spPr>
          <a:xfrm rot="17770088">
            <a:off x="7218609" y="1128808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N61A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D66DE39-5EC0-4048-B6AA-51AC3CF66FA9}"/>
              </a:ext>
            </a:extLst>
          </p:cNvPr>
          <p:cNvSpPr txBox="1"/>
          <p:nvPr/>
        </p:nvSpPr>
        <p:spPr>
          <a:xfrm rot="17770088">
            <a:off x="7476071" y="1156078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64A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66DE39-5EC0-4048-B6AA-51AC3CF66FA9}"/>
              </a:ext>
            </a:extLst>
          </p:cNvPr>
          <p:cNvSpPr txBox="1"/>
          <p:nvPr/>
        </p:nvSpPr>
        <p:spPr>
          <a:xfrm>
            <a:off x="2831772" y="324154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prstClr val="black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en-US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GFP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737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C5B878757C6144B104C5E4029E0BB6" ma:contentTypeVersion="14" ma:contentTypeDescription="Create a new document." ma:contentTypeScope="" ma:versionID="9f688f900531a4236b6da98bf3cb268f">
  <xsd:schema xmlns:xsd="http://www.w3.org/2001/XMLSchema" xmlns:xs="http://www.w3.org/2001/XMLSchema" xmlns:p="http://schemas.microsoft.com/office/2006/metadata/properties" xmlns:ns3="0b01a07b-8d13-4cb5-9d22-64822278069e" xmlns:ns4="198a9f0d-948e-4f5a-af70-f6d2f30972cd" targetNamespace="http://schemas.microsoft.com/office/2006/metadata/properties" ma:root="true" ma:fieldsID="c04d3e0e4baedd5a0de5ec8817e1430b" ns3:_="" ns4:_="">
    <xsd:import namespace="0b01a07b-8d13-4cb5-9d22-64822278069e"/>
    <xsd:import namespace="198a9f0d-948e-4f5a-af70-f6d2f30972c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01a07b-8d13-4cb5-9d22-6482227806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8a9f0d-948e-4f5a-af70-f6d2f30972c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EF91D7C-35DA-4D9F-A5FA-0812C351AE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01a07b-8d13-4cb5-9d22-64822278069e"/>
    <ds:schemaRef ds:uri="198a9f0d-948e-4f5a-af70-f6d2f30972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FF5B6B0-FF1C-4655-BCCF-D1CBDFB90579}">
  <ds:schemaRefs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198a9f0d-948e-4f5a-af70-f6d2f30972cd"/>
    <ds:schemaRef ds:uri="http://schemas.microsoft.com/office/infopath/2007/PartnerControls"/>
    <ds:schemaRef ds:uri="http://schemas.openxmlformats.org/package/2006/metadata/core-properties"/>
    <ds:schemaRef ds:uri="0b01a07b-8d13-4cb5-9d22-64822278069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872B2D5-864B-4874-9F28-C5DEA6F0AE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29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>Windows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Kroos</dc:creator>
  <cp:lastModifiedBy>Kroos, Lee</cp:lastModifiedBy>
  <cp:revision>7</cp:revision>
  <dcterms:created xsi:type="dcterms:W3CDTF">2022-01-19T19:17:50Z</dcterms:created>
  <dcterms:modified xsi:type="dcterms:W3CDTF">2022-02-21T16:05:01Z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0x010100C2C5B878757C6144B104C5E4029E0BB6</vt:lpwstr>
  </property>
</Properties>
</file>